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1" r:id="rId6"/>
    <p:sldId id="261" r:id="rId7"/>
    <p:sldId id="265" r:id="rId8"/>
    <p:sldId id="272" r:id="rId9"/>
    <p:sldId id="262" r:id="rId10"/>
    <p:sldId id="263" r:id="rId11"/>
    <p:sldId id="274" r:id="rId12"/>
    <p:sldId id="264" r:id="rId13"/>
    <p:sldId id="273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34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CGtoIELTS_25.mp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25.mp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25.mp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CGtoIELTS_26.mp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CGtoIELTS_26.mp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26.mp3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CGtoIELTS_23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CGtoIELTS_23.mp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CGtoIELTS_24.mp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24.mp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CGtoIELTS_24.mp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15566"/>
            <a:ext cx="8229600" cy="320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5486"/>
            <a:ext cx="868804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7884368" y="555526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25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6437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93179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28898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3646170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F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415592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Take notes by following the order of presentation.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7494"/>
            <a:ext cx="8229600" cy="4327129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p</a:t>
            </a:r>
            <a:r>
              <a:rPr lang="en-US" altLang="zh-CN" dirty="0" smtClean="0">
                <a:solidFill>
                  <a:srgbClr val="0070C0"/>
                </a:solidFill>
              </a:rPr>
              <a:t>resentation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l</a:t>
            </a:r>
            <a:r>
              <a:rPr lang="en-US" altLang="zh-CN" dirty="0" smtClean="0">
                <a:solidFill>
                  <a:srgbClr val="0070C0"/>
                </a:solidFill>
              </a:rPr>
              <a:t>ong, only 10 </a:t>
            </a:r>
            <a:r>
              <a:rPr lang="en-US" altLang="zh-CN" dirty="0" err="1" smtClean="0">
                <a:solidFill>
                  <a:srgbClr val="0070C0"/>
                </a:solidFill>
              </a:rPr>
              <a:t>mins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ntroduction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not exciting, but no cutting, yes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Bring actual equipment, great, grab attention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b</a:t>
            </a:r>
            <a:r>
              <a:rPr lang="en-US" altLang="zh-CN" dirty="0" smtClean="0">
                <a:solidFill>
                  <a:srgbClr val="0070C0"/>
                </a:solidFill>
              </a:rPr>
              <a:t>enefits: plenty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l</a:t>
            </a:r>
            <a:r>
              <a:rPr lang="en-US" altLang="zh-CN" dirty="0" smtClean="0">
                <a:solidFill>
                  <a:srgbClr val="0070C0"/>
                </a:solidFill>
              </a:rPr>
              <a:t>eave out </a:t>
            </a:r>
            <a:r>
              <a:rPr lang="en-US" altLang="zh-CN" dirty="0" err="1" smtClean="0">
                <a:solidFill>
                  <a:srgbClr val="0070C0"/>
                </a:solidFill>
              </a:rPr>
              <a:t>sth</a:t>
            </a:r>
            <a:r>
              <a:rPr lang="en-US" altLang="zh-CN" dirty="0" smtClean="0">
                <a:solidFill>
                  <a:srgbClr val="0070C0"/>
                </a:solidFill>
              </a:rPr>
              <a:t> obvious? Yes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</a:rPr>
              <a:t>ave time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n</a:t>
            </a:r>
            <a:r>
              <a:rPr lang="en-US" altLang="zh-CN" dirty="0" smtClean="0">
                <a:solidFill>
                  <a:srgbClr val="0070C0"/>
                </a:solidFill>
              </a:rPr>
              <a:t>egative: different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l</a:t>
            </a:r>
            <a:r>
              <a:rPr lang="en-US" altLang="zh-CN" dirty="0" smtClean="0">
                <a:solidFill>
                  <a:srgbClr val="0070C0"/>
                </a:solidFill>
              </a:rPr>
              <a:t>ike hearing </a:t>
            </a:r>
            <a:r>
              <a:rPr lang="en-US" altLang="zh-CN" dirty="0" err="1" smtClean="0">
                <a:solidFill>
                  <a:srgbClr val="0070C0"/>
                </a:solidFill>
              </a:rPr>
              <a:t>sth</a:t>
            </a:r>
            <a:r>
              <a:rPr lang="en-US" altLang="zh-CN" dirty="0" smtClean="0">
                <a:solidFill>
                  <a:srgbClr val="0070C0"/>
                </a:solidFill>
              </a:rPr>
              <a:t> wrong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q</a:t>
            </a:r>
            <a:r>
              <a:rPr lang="en-US" altLang="zh-CN" dirty="0" smtClean="0">
                <a:solidFill>
                  <a:srgbClr val="0070C0"/>
                </a:solidFill>
              </a:rPr>
              <a:t>uotes about problems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r</a:t>
            </a:r>
            <a:r>
              <a:rPr lang="en-US" altLang="zh-CN" dirty="0" smtClean="0">
                <a:solidFill>
                  <a:srgbClr val="0070C0"/>
                </a:solidFill>
              </a:rPr>
              <a:t>ead them but now video, </a:t>
            </a:r>
            <a:r>
              <a:rPr lang="en-US" altLang="zh-CN" dirty="0" smtClean="0">
                <a:solidFill>
                  <a:srgbClr val="0070C0"/>
                </a:solidFill>
              </a:rPr>
              <a:t>b</a:t>
            </a:r>
            <a:r>
              <a:rPr lang="en-US" altLang="zh-CN" dirty="0" smtClean="0">
                <a:solidFill>
                  <a:srgbClr val="0070C0"/>
                </a:solidFill>
              </a:rPr>
              <a:t>etter, variety of media, get higher mark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c</a:t>
            </a:r>
            <a:r>
              <a:rPr lang="en-US" altLang="zh-CN" dirty="0" smtClean="0">
                <a:solidFill>
                  <a:srgbClr val="0070C0"/>
                </a:solidFill>
              </a:rPr>
              <a:t>onclusion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nclude more, now short, yes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But not much to say</a:t>
            </a:r>
          </a:p>
          <a:p>
            <a:endParaRPr lang="en-US" altLang="zh-CN" dirty="0" smtClean="0">
              <a:solidFill>
                <a:srgbClr val="0070C0"/>
              </a:solidFill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QQ截图2017041408521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7494"/>
            <a:ext cx="5553075" cy="809625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7925" y="1200150"/>
            <a:ext cx="6788150" cy="3394075"/>
          </a:xfrm>
          <a:prstGeom prst="rect">
            <a:avLst/>
          </a:prstGeom>
          <a:noFill/>
          <a:ln w="9525" cmpd="dbl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7884368" y="555526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4" action="ppaction://hlinkfile"/>
              </a:rPr>
              <a:t>25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96" y="195486"/>
            <a:ext cx="4073310" cy="462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83518"/>
            <a:ext cx="4716016" cy="306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8028384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4" action="ppaction://hlinkfile"/>
              </a:rPr>
              <a:t>25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QQ截图20170414085347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7494"/>
            <a:ext cx="7311553" cy="1721792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23678"/>
            <a:ext cx="6694537" cy="2859319"/>
          </a:xfrm>
          <a:prstGeom prst="rect">
            <a:avLst/>
          </a:prstGeom>
          <a:noFill/>
          <a:ln w="9525">
            <a:solidFill>
              <a:srgbClr val="C00000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QQ截图2017041408571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5486"/>
            <a:ext cx="7744650" cy="425472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716016" y="2427734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distance, cost, convenience, availability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8024" y="3507854"/>
            <a:ext cx="302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to get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help, to find out more,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to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make it presentable</a:t>
            </a:r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1115616" y="3003798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1115616" y="4083918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755576" y="4515966"/>
            <a:ext cx="7645576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3.2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answer the questions in 3.1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028384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26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esktop\QQ截图20170414085757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9502"/>
            <a:ext cx="7488832" cy="1656184"/>
          </a:xfrm>
          <a:prstGeom prst="rect">
            <a:avLst/>
          </a:prstGeom>
          <a:noFill/>
        </p:spPr>
      </p:pic>
      <p:sp>
        <p:nvSpPr>
          <p:cNvPr id="4" name="圆角矩形 3"/>
          <p:cNvSpPr/>
          <p:nvPr/>
        </p:nvSpPr>
        <p:spPr>
          <a:xfrm>
            <a:off x="8028384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635646"/>
            <a:ext cx="3744416" cy="3308486"/>
          </a:xfrm>
          <a:prstGeom prst="rect">
            <a:avLst/>
          </a:prstGeom>
          <a:noFill/>
          <a:ln w="9525">
            <a:solidFill>
              <a:srgbClr val="C00000"/>
            </a:solidFill>
            <a:prstDash val="lgDash"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355726"/>
            <a:ext cx="518457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5487"/>
            <a:ext cx="494414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283718"/>
            <a:ext cx="4710189" cy="257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8028384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4" action="ppaction://hlinkfile"/>
              </a:rPr>
              <a:t>26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056" y="411510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Airport, Monday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Taxi, nice, convenient, but expensive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Bus, cheaper, but until 7, airport by 6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A lift from sister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3003798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Gather enough, no need to find more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Advice from Smith?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After putting it together, notes, not want to show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Divide up, put on disc</a:t>
            </a:r>
            <a:r>
              <a:rPr lang="en-US" altLang="zh-CN" smtClean="0">
                <a:solidFill>
                  <a:srgbClr val="0070C0"/>
                </a:solidFill>
              </a:rPr>
              <a:t>, print off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71550"/>
            <a:ext cx="7846243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8388424" y="195486"/>
            <a:ext cx="576064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23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83518"/>
            <a:ext cx="7982134" cy="389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43808" y="84355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agree up to a point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127560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really valid point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1707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not so sure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213970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absolutely right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3928" y="257175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hard to believe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5896" y="300379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highly unlikely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343584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doubtful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386789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sound of that at all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843558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b. neither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347614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a. agree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1779662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b. neither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2211710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a. agree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2571750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b. neither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3003798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c. disagree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3435846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b. neither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20" y="3867894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c. disagree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388424" y="195486"/>
            <a:ext cx="576064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23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5526"/>
            <a:ext cx="8755557" cy="359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>
            <a:off x="2339752" y="1635646"/>
            <a:ext cx="252028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771800" y="1995686"/>
            <a:ext cx="2016224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23728" y="2283718"/>
            <a:ext cx="2736304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411760" y="2571750"/>
            <a:ext cx="2376264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339752" y="2355726"/>
            <a:ext cx="25202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411760" y="1995686"/>
            <a:ext cx="2448272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11760" y="1707654"/>
            <a:ext cx="2448272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08379"/>
            <a:ext cx="7056784" cy="462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71550"/>
            <a:ext cx="8229600" cy="245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14"/>
          <p:cNvSpPr>
            <a:spLocks/>
          </p:cNvSpPr>
          <p:nvPr/>
        </p:nvSpPr>
        <p:spPr bwMode="auto">
          <a:xfrm>
            <a:off x="1187624" y="2715766"/>
            <a:ext cx="360040" cy="43204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884368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24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7494"/>
            <a:ext cx="865428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9582"/>
            <a:ext cx="6588125" cy="109378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8316416" y="555526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4" action="ppaction://hlinkfile"/>
              </a:rPr>
              <a:t>24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499742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Listen for information about the research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3003798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Well thought out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3 yrs to produce result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Expected given age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Chart progress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Astonishing results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Watching TV, kids’ obesity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4" y="0"/>
            <a:ext cx="6523753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7884368" y="267494"/>
            <a:ext cx="5040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  <a:hlinkClick r:id="rId3" action="ppaction://hlinkfile"/>
              </a:rPr>
              <a:t>24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71550"/>
            <a:ext cx="8573339" cy="339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257</Words>
  <Application>Microsoft Office PowerPoint</Application>
  <PresentationFormat>全屏显示(16:9)</PresentationFormat>
  <Paragraphs>65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50</cp:revision>
  <dcterms:created xsi:type="dcterms:W3CDTF">2017-04-14T00:43:17Z</dcterms:created>
  <dcterms:modified xsi:type="dcterms:W3CDTF">2017-05-16T13:26:36Z</dcterms:modified>
</cp:coreProperties>
</file>